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2" r:id="rId5"/>
    <p:sldId id="272" r:id="rId6"/>
    <p:sldId id="269" r:id="rId7"/>
    <p:sldId id="270" r:id="rId8"/>
    <p:sldId id="271" r:id="rId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588" autoAdjust="0"/>
    <p:restoredTop sz="94624" autoAdjust="0"/>
  </p:normalViewPr>
  <p:slideViewPr>
    <p:cSldViewPr>
      <p:cViewPr>
        <p:scale>
          <a:sx n="100" d="100"/>
          <a:sy n="100" d="100"/>
        </p:scale>
        <p:origin x="-198" y="12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FD44D87-3184-432C-87B8-72E9688CF452}">
      <dgm:prSet phldrT="[Текст]" custT="1"/>
      <dgm:spPr/>
      <dgm:t>
        <a:bodyPr/>
        <a:lstStyle/>
        <a:p>
          <a:pPr algn="ctr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1079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05.09.2023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г. (средний размер родительской платы составляет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2031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руб. – от 3 до 7 лет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2193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руб. - от 1 до 3 лет</a:t>
          </a:r>
          <a:endParaRPr lang="ru-RU" sz="13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8B18F8-FB3D-42CA-BFBA-BD579EDA4F44}" type="parTrans" cxnId="{A3AA6763-6566-42DA-B07D-DB263CDD70CD}">
      <dgm:prSet/>
      <dgm:spPr/>
      <dgm:t>
        <a:bodyPr/>
        <a:lstStyle/>
        <a:p>
          <a:endParaRPr lang="ru-RU"/>
        </a:p>
      </dgm:t>
    </dgm:pt>
    <dgm:pt modelId="{B4F181EC-921C-4303-9FA5-E5A59F15F78C}" type="sibTrans" cxnId="{A3AA6763-6566-42DA-B07D-DB263CDD70CD}">
      <dgm:prSet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2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Максимально допустимая доля родительской платы за детский сад</a:t>
          </a:r>
        </a:p>
        <a:p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l"/>
          <a:r>
            <a:rPr lang="ru-RU" sz="1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60%; на 2 – 38%; на 3 – 23%)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70%; на 2 – 43%; на 3-36%)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80%; на 2 -53%; на 3 -53%)</a:t>
          </a:r>
        </a:p>
        <a:p>
          <a:pPr algn="l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Дети с туберкулезной интоксикацией.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ru-RU" sz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50% от установленной родительской платы </a:t>
          </a: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взимается с родителей 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относящихся к категории «Многодетные семьи» на основании удостоверения, выдаваемого органами социальной защиты</a:t>
          </a:r>
          <a:endParaRPr lang="ru-RU" sz="1200" b="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3" custScaleX="158926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09213957-82ED-4769-854E-D5569C60989C}" type="pres">
      <dgm:prSet presAssocID="{3FD44D87-3184-432C-87B8-72E9688CF452}" presName="textNode" presStyleLbl="node1" presStyleIdx="1" presStyleCnt="3" custScaleX="147517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E4124-85E4-4F4C-BC61-B9E1151E246D}" type="pres">
      <dgm:prSet presAssocID="{B4F181EC-921C-4303-9FA5-E5A59F15F78C}" presName="sibTrans" presStyleCnt="0"/>
      <dgm:spPr/>
    </dgm:pt>
    <dgm:pt modelId="{77EA749A-B69B-46FD-8281-978886B736B0}" type="pres">
      <dgm:prSet presAssocID="{BEC22709-C255-4DC9-A1B1-0E0797A6FF55}" presName="textNode" presStyleLbl="node1" presStyleIdx="2" presStyleCnt="3" custScaleX="141193" custScaleY="250000" custLinFactX="-5951" custLinFactNeighborX="-100000" custLinFactNeighborY="-81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2380E087-37E2-43A8-9613-8DEC17214B88}" type="presOf" srcId="{3FD44D87-3184-432C-87B8-72E9688CF452}" destId="{09213957-82ED-4769-854E-D5569C60989C}" srcOrd="0" destOrd="0" presId="urn:microsoft.com/office/officeart/2005/8/layout/hProcess9"/>
    <dgm:cxn modelId="{3F0E216A-1FB7-442E-9F53-3AB923F94EB6}" srcId="{8EF6376A-BBDD-4A35-AED2-2658B142E491}" destId="{BEC22709-C255-4DC9-A1B1-0E0797A6FF55}" srcOrd="2" destOrd="0" parTransId="{844C607E-B598-4749-9BF3-C328B56F6707}" sibTransId="{7D927EE5-1238-40C9-A1AB-26ADAD2979FC}"/>
    <dgm:cxn modelId="{A3AA6763-6566-42DA-B07D-DB263CDD70CD}" srcId="{8EF6376A-BBDD-4A35-AED2-2658B142E491}" destId="{3FD44D87-3184-432C-87B8-72E9688CF452}" srcOrd="1" destOrd="0" parTransId="{B28B18F8-FB3D-42CA-BFBA-BD579EDA4F44}" sibTransId="{B4F181EC-921C-4303-9FA5-E5A59F15F78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46FF310D-FE90-42B2-B85C-23B00747ECA3}" type="presParOf" srcId="{883D950B-BBEB-4921-B847-D9BDF2C99D38}" destId="{09213957-82ED-4769-854E-D5569C60989C}" srcOrd="2" destOrd="0" presId="urn:microsoft.com/office/officeart/2005/8/layout/hProcess9"/>
    <dgm:cxn modelId="{FC4B563F-2AEA-4427-AB75-B4825E4F6590}" type="presParOf" srcId="{883D950B-BBEB-4921-B847-D9BDF2C99D38}" destId="{49EE4124-85E4-4F4C-BC61-B9E1151E246D}" srcOrd="3" destOrd="0" presId="urn:microsoft.com/office/officeart/2005/8/layout/hProcess9"/>
    <dgm:cxn modelId="{AE387CF8-741F-48F9-9BFB-C662A1FCDE36}" type="presParOf" srcId="{883D950B-BBEB-4921-B847-D9BDF2C99D38}" destId="{77EA749A-B69B-46FD-8281-978886B736B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52019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204581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04581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94260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546865"/>
          <a:ext cx="5191776" cy="29873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546865"/>
        <a:ext cx="5191776" cy="1378775"/>
      </dsp:txXfrm>
    </dsp:sp>
    <dsp:sp modelId="{45930A8B-67AB-40E2-BA1C-582E632A2B74}">
      <dsp:nvSpPr>
        <dsp:cNvPr id="0" name=""/>
        <dsp:cNvSpPr/>
      </dsp:nvSpPr>
      <dsp:spPr>
        <a:xfrm>
          <a:off x="2112605" y="2929286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731055"/>
          <a:ext cx="5191776" cy="1731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731055"/>
        <a:ext cx="5191776" cy="1731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507656" y="0"/>
          <a:ext cx="5753439" cy="425504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127704" y="0"/>
          <a:ext cx="2196525" cy="42550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200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34930" y="107226"/>
        <a:ext cx="1982073" cy="4040591"/>
      </dsp:txXfrm>
    </dsp:sp>
    <dsp:sp modelId="{09213957-82ED-4769-854E-D5569C60989C}">
      <dsp:nvSpPr>
        <dsp:cNvPr id="0" name=""/>
        <dsp:cNvSpPr/>
      </dsp:nvSpPr>
      <dsp:spPr>
        <a:xfrm>
          <a:off x="2487499" y="0"/>
          <a:ext cx="2038840" cy="425504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1401руб. – от 3 до 7 лет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1553 руб. - от 1 до 3 лет</a:t>
          </a:r>
          <a:endParaRPr lang="ru-RU" sz="1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87027" y="99528"/>
        <a:ext cx="1839784" cy="4055987"/>
      </dsp:txXfrm>
    </dsp:sp>
    <dsp:sp modelId="{77EA749A-B69B-46FD-8281-978886B736B0}">
      <dsp:nvSpPr>
        <dsp:cNvPr id="0" name=""/>
        <dsp:cNvSpPr/>
      </dsp:nvSpPr>
      <dsp:spPr>
        <a:xfrm>
          <a:off x="4689610" y="0"/>
          <a:ext cx="1951436" cy="425504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84871" y="95261"/>
        <a:ext cx="1760914" cy="40645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507327"/>
        <a:ext cx="2837275" cy="9667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1712630"/>
        <a:ext cx="2837275" cy="9667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2917932"/>
        <a:ext cx="2837275" cy="966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92006" y="176236"/>
        <a:ext cx="5111078" cy="745862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00387" y="1112336"/>
        <a:ext cx="5111078" cy="745862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00387" y="3056551"/>
        <a:ext cx="5111078" cy="745862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92006" y="4064661"/>
        <a:ext cx="51110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0" y="0"/>
            <a:ext cx="1876012" cy="59293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возраста ребенка (до 3 и старше 3лет)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дней работы дошкольного образовательного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часов работы дошкольного образовательного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Вида дошкольного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детей в семье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14612" y="500042"/>
            <a:ext cx="4968552" cy="3600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00232" y="0"/>
            <a:ext cx="6340508" cy="3600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Родительская плата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1857356" y="928670"/>
          <a:ext cx="6768752" cy="4255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МБДОУ «Детский сад № 6 «Радуга» г. Кукмор»,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установленный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01.01.2024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0" y="1785926"/>
          <a:ext cx="8101408" cy="415822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44724"/>
                <a:gridCol w="1810790"/>
                <a:gridCol w="1663342"/>
                <a:gridCol w="1421905"/>
                <a:gridCol w="1260647"/>
              </a:tblGrid>
              <a:tr h="84574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1 до 3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3 до 7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Многодетные семьи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526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 1 до 3 лет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 3 до 7 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5740">
                <a:tc>
                  <a:txBody>
                    <a:bodyPr/>
                    <a:lstStyle/>
                    <a:p>
                      <a:r>
                        <a:rPr lang="ru-RU" dirty="0" smtClean="0"/>
                        <a:t>Питание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2314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2915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1157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1458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5740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1091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817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546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408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574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3405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1703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2024г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(до 3-х лет)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(с 3-х лет)  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2193*0,20=438,6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2031*0,20=406,2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923,4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1086,6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2043,0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2239,2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7137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406,2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1096,5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1502,7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1086,6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1014,6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2019,98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2239,2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1293,9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3533,1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го: 1866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3 -го: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1703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5435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203,2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508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 – 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767,9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1479,1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726,08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648,92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543,41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1918,41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1119,6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709,08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391,69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2220,37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506004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507200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2024г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162789" y="1786359"/>
          <a:ext cx="8009611" cy="42773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(до 3-х лет) 3405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(с 3-х лет)   3732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2193*0,20=438,6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2031*0,20=406,2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582,9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713,4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2383,5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3732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7137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406,2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2–го: 1096,5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1502,7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713,4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844,35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1557,75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1464,15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4076,55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го: 1866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го: 1866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3 -го: 1703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5435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го: 203,2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го: 508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 го: 767,9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1479,1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356,6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555,2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322,02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1233,82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1306,2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802,38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614,08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2722,6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4954049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4954047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495404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2024г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162789" y="1786359"/>
          <a:ext cx="8009611" cy="4357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8545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(до 3-х лет) 3405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(с 3-х лет)   3732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2193*0,20=438,6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2031*0,20=406,2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242,4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2724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2985,6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3732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7137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406,2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2–го: 1096,5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1502,7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340,2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503,85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844,05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2985,6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1804,65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4790,25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го: 1866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го: 1866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3 -го: 1703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5435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го: 203,2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го: 508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 го: 767,9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1479,1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369,02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32,98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572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1492,8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988,98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–го: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903,12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3384,9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499561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1298</TotalTime>
  <Words>1128</Words>
  <Application>Microsoft Office PowerPoint</Application>
  <PresentationFormat>Экран (4:3)</PresentationFormat>
  <Paragraphs>242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502_2</dc:creator>
  <cp:lastModifiedBy>user</cp:lastModifiedBy>
  <cp:revision>106</cp:revision>
  <cp:lastPrinted>2014-11-13T06:47:57Z</cp:lastPrinted>
  <dcterms:created xsi:type="dcterms:W3CDTF">2014-11-27T06:25:01Z</dcterms:created>
  <dcterms:modified xsi:type="dcterms:W3CDTF">2024-02-02T12:59:09Z</dcterms:modified>
</cp:coreProperties>
</file>